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71" r:id="rId4"/>
    <p:sldId id="259" r:id="rId5"/>
    <p:sldId id="292" r:id="rId6"/>
    <p:sldId id="285" r:id="rId7"/>
    <p:sldId id="263" r:id="rId8"/>
    <p:sldId id="283" r:id="rId9"/>
    <p:sldId id="293" r:id="rId10"/>
    <p:sldId id="281" r:id="rId11"/>
    <p:sldId id="267" r:id="rId12"/>
    <p:sldId id="290" r:id="rId13"/>
    <p:sldId id="264" r:id="rId14"/>
    <p:sldId id="278" r:id="rId15"/>
    <p:sldId id="282" r:id="rId16"/>
    <p:sldId id="291" r:id="rId17"/>
    <p:sldId id="288" r:id="rId18"/>
    <p:sldId id="265" r:id="rId19"/>
    <p:sldId id="279" r:id="rId20"/>
    <p:sldId id="280" r:id="rId21"/>
    <p:sldId id="268" r:id="rId22"/>
    <p:sldId id="289" r:id="rId23"/>
    <p:sldId id="284" r:id="rId24"/>
    <p:sldId id="266" r:id="rId25"/>
    <p:sldId id="286" r:id="rId26"/>
    <p:sldId id="260" r:id="rId27"/>
    <p:sldId id="272" r:id="rId28"/>
    <p:sldId id="273" r:id="rId29"/>
    <p:sldId id="274" r:id="rId30"/>
    <p:sldId id="275" r:id="rId31"/>
    <p:sldId id="276" r:id="rId32"/>
    <p:sldId id="277" r:id="rId33"/>
    <p:sldId id="269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920" y="-1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74A19-5D8C-0240-A74D-B91467084390}" type="datetime1">
              <a:rPr lang="en-US" smtClean="0"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7333E-90FE-8E46-B859-66B6C0482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F002-F2A4-5E4A-9D76-0379229C0E78}" type="datetime1">
              <a:rPr lang="en-US" smtClean="0"/>
              <a:t>10/31/14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2570F-4AEE-7144-A31A-2AE079FB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2570F-4AEE-7144-A31A-2AE079FB86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2570F-4AEE-7144-A31A-2AE079FB86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2570F-4AEE-7144-A31A-2AE079FB86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72F7E01-0531-DE40-815D-5102317728DE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745E-4ABB-7B47-BBB0-F4CF083BE0F9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8234-074C-1641-BFB3-4926587D4CA9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8B30-5BDD-344C-ACE1-AC1963AF5BEE}" type="datetime1">
              <a:rPr lang="en-US" smtClean="0"/>
              <a:t>10/31/14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5C5E-6AFD-8F45-8DA5-B63CA026CAFD}" type="datetime1">
              <a:rPr lang="en-US" smtClean="0"/>
              <a:t>10/31/14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B929-887B-9649-92C8-11E78AFF024E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04B4-87BA-B245-A66A-C595B9E35A17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ED0F-7DBB-D748-A243-6373FC7F1F57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D7BE-E22B-F54B-B2A3-B5C732BF6714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71D4-E328-E145-99AC-98DE07220206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C330-1BD6-0445-8548-7C446F5ECCD3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F1DB-56AC-704E-97F1-77B534FC3E73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E518-BBCF-6246-A272-34470206AACB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82A4FA11-B26A-BA4D-9A32-CC5CF30A6E1E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55D3-E9B0-7349-A8D1-4E24E7E0430D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FECF-5653-5342-B227-96CB9A157019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A4F8-8FC4-4246-9414-F3F0289384B0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4098-912D-7943-BE5D-A2381C4F6420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ECF1-E815-1A43-9990-5F0AAE7F128D}" type="datetime1">
              <a:rPr lang="en-US" smtClean="0"/>
              <a:t>10/31/14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21A01-2494-B940-BD76-9C4ACF62D714}" type="datetime1">
              <a:rPr lang="en-US" smtClean="0"/>
              <a:t>10/31/14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AA62B5F-D074-F34B-9079-40171A94408C}" type="datetime1">
              <a:rPr lang="en-US" smtClean="0"/>
              <a:t>10/31/14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bfm.familyfed.org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Blessing Prep Support Webinar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Preparing Couples for the Blessing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Matched Couples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1. Matching Candidate App.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2. Matching </a:t>
            </a:r>
            <a:r>
              <a:rPr lang="en-US" dirty="0"/>
              <a:t>Report </a:t>
            </a:r>
            <a:r>
              <a:rPr lang="en-US" dirty="0" smtClean="0"/>
              <a:t>App.</a:t>
            </a:r>
            <a:endParaRPr lang="en-US" dirty="0"/>
          </a:p>
          <a:p>
            <a:pPr lvl="1">
              <a:buFont typeface="Wingdings" charset="2"/>
              <a:buChar char="v"/>
            </a:pPr>
            <a:r>
              <a:rPr lang="en-US" dirty="0"/>
              <a:t>3</a:t>
            </a:r>
            <a:r>
              <a:rPr lang="en-US" dirty="0" smtClean="0"/>
              <a:t>. Blessing </a:t>
            </a:r>
            <a:r>
              <a:rPr lang="en-US" dirty="0"/>
              <a:t>Ceremony </a:t>
            </a:r>
            <a:r>
              <a:rPr lang="en-US" dirty="0" smtClean="0"/>
              <a:t>App.</a:t>
            </a:r>
          </a:p>
          <a:p>
            <a:r>
              <a:rPr lang="en-US" dirty="0" smtClean="0"/>
              <a:t>For Married Couples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3. Blessing </a:t>
            </a:r>
            <a:r>
              <a:rPr lang="en-US" dirty="0"/>
              <a:t>Ceremony </a:t>
            </a:r>
            <a:r>
              <a:rPr lang="en-US" dirty="0" smtClean="0"/>
              <a:t>App.</a:t>
            </a:r>
          </a:p>
          <a:p>
            <a:r>
              <a:rPr lang="en-US" dirty="0" smtClean="0"/>
              <a:t>For those interested in the </a:t>
            </a:r>
            <a:r>
              <a:rPr lang="en-US" dirty="0" err="1" smtClean="0"/>
              <a:t>Cheon</a:t>
            </a:r>
            <a:r>
              <a:rPr lang="en-US" dirty="0" smtClean="0"/>
              <a:t> Il </a:t>
            </a:r>
            <a:r>
              <a:rPr lang="en-US" dirty="0" err="1" smtClean="0"/>
              <a:t>Guk</a:t>
            </a:r>
            <a:r>
              <a:rPr lang="en-US" dirty="0" smtClean="0"/>
              <a:t> Matching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CIG Matching Orientation – Nov. 8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1</a:t>
            </a:r>
            <a:r>
              <a:rPr lang="en-US" dirty="0" smtClean="0"/>
              <a:t>. Matching </a:t>
            </a:r>
            <a:r>
              <a:rPr lang="en-US" dirty="0"/>
              <a:t>Candidate App</a:t>
            </a:r>
            <a:r>
              <a:rPr lang="en-US" dirty="0" smtClean="0"/>
              <a:t>.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3. Blessing Ceremony App.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 Ceremony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system</a:t>
            </a:r>
          </a:p>
          <a:p>
            <a:r>
              <a:rPr lang="en-US" dirty="0" smtClean="0"/>
              <a:t>Serves U.S. and Canada</a:t>
            </a:r>
          </a:p>
          <a:p>
            <a:r>
              <a:rPr lang="en-US" dirty="0" smtClean="0"/>
              <a:t>Needed info for matched couples: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Level 3 Blessing Education certificate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Flight information (if traveling to Korea)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Blessing Offering (via PayPal)</a:t>
            </a:r>
          </a:p>
          <a:p>
            <a:r>
              <a:rPr lang="en-US" dirty="0"/>
              <a:t>Needed info for </a:t>
            </a:r>
            <a:r>
              <a:rPr lang="en-US" dirty="0" smtClean="0"/>
              <a:t>married </a:t>
            </a:r>
            <a:r>
              <a:rPr lang="en-US" dirty="0"/>
              <a:t>couples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Local UC connection</a:t>
            </a:r>
          </a:p>
          <a:p>
            <a:pPr lvl="1"/>
            <a:r>
              <a:rPr lang="en-US" dirty="0" smtClean="0"/>
              <a:t>Marriage Certificate</a:t>
            </a:r>
          </a:p>
          <a:p>
            <a:pPr lvl="1"/>
            <a:r>
              <a:rPr lang="en-US" dirty="0" smtClean="0"/>
              <a:t>Blessing Offering (via PayPal)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 Ceremony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/test-form-1/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Korea </a:t>
            </a:r>
            <a:r>
              <a:rPr lang="en-US" sz="2400" dirty="0"/>
              <a:t>Blessing Experience </a:t>
            </a:r>
            <a:r>
              <a:rPr lang="en-US" sz="2400" dirty="0" smtClean="0"/>
              <a:t>package (3 - 5 days total)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 smtClean="0"/>
              <a:t>March 1: Arrival &amp; Registration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 smtClean="0"/>
              <a:t>March 2: Pre-Blessing education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 smtClean="0"/>
              <a:t>March 3: Blessing Ceremony with True Mother &amp; Post-Blessing Celebration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 smtClean="0"/>
              <a:t>March 4: Couple Sightseeing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 smtClean="0"/>
              <a:t>March 5: Return home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/>
              <a:t>How to apply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/>
              <a:t>Online Blessing Ceremony Application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endParaRPr lang="en-US" sz="2400" dirty="0" smtClean="0"/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Korea Travel Grant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 smtClean="0"/>
              <a:t>To support couples with travel expenses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 smtClean="0"/>
              <a:t>Offered by </a:t>
            </a:r>
            <a:r>
              <a:rPr lang="en-US" sz="1800" dirty="0"/>
              <a:t>U.S. FFWPU and Canada </a:t>
            </a:r>
            <a:r>
              <a:rPr lang="en-US" sz="1800" dirty="0" smtClean="0"/>
              <a:t>FFWPU</a:t>
            </a:r>
            <a:endParaRPr lang="en-US" sz="1800" dirty="0"/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/>
              <a:t>$500 </a:t>
            </a:r>
            <a:r>
              <a:rPr lang="en-US" sz="1800" dirty="0" smtClean="0"/>
              <a:t>towards per </a:t>
            </a:r>
            <a:r>
              <a:rPr lang="en-US" sz="1800" dirty="0"/>
              <a:t>individual legally residing in the U.S. or Canada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 smtClean="0"/>
              <a:t>Application Deadline </a:t>
            </a:r>
            <a:r>
              <a:rPr lang="en-US" sz="1800" dirty="0"/>
              <a:t>– </a:t>
            </a:r>
            <a:r>
              <a:rPr lang="en-US" sz="1800" dirty="0" smtClean="0"/>
              <a:t>Jan. 11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 smtClean="0"/>
              <a:t>Once approved, recipient will receive $500 deduction from Blessing Offering amount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Travel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/apply-korea-travel-grant-2015-7379/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Cheon</a:t>
            </a:r>
            <a:r>
              <a:rPr lang="en-US" dirty="0" smtClean="0"/>
              <a:t> Il </a:t>
            </a:r>
            <a:r>
              <a:rPr lang="en-US" dirty="0" err="1" smtClean="0"/>
              <a:t>Guk</a:t>
            </a:r>
            <a:r>
              <a:rPr lang="en-US" dirty="0" smtClean="0"/>
              <a:t>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Qualifications for eligible participants outlined on BFM site </a:t>
            </a:r>
          </a:p>
          <a:p>
            <a:pPr marL="804863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dirty="0" smtClean="0"/>
              <a:t>20 -30 years of age, no dating experience, ready to make an absolute commitment, prepared to invest in an international relationship  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err="1" smtClean="0"/>
              <a:t>Cheon</a:t>
            </a:r>
            <a:r>
              <a:rPr lang="en-US" sz="2400" dirty="0" smtClean="0"/>
              <a:t> </a:t>
            </a:r>
            <a:r>
              <a:rPr lang="en-US" sz="2400" dirty="0"/>
              <a:t>Il </a:t>
            </a:r>
            <a:r>
              <a:rPr lang="en-US" sz="2400" dirty="0" err="1"/>
              <a:t>Guk</a:t>
            </a:r>
            <a:r>
              <a:rPr lang="en-US" sz="2400" dirty="0"/>
              <a:t> Matching Orientation Virtual Meeting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/>
              <a:t>Saturday, Nov. 8 (12pm–7pm)</a:t>
            </a:r>
          </a:p>
          <a:p>
            <a:pPr marL="1146175" lvl="3" indent="-463550">
              <a:spcBef>
                <a:spcPts val="2000"/>
              </a:spcBef>
              <a:buFont typeface="Arial"/>
              <a:buChar char="•"/>
            </a:pPr>
            <a:r>
              <a:rPr lang="en-US" dirty="0"/>
              <a:t>All interested candidates and parents are welcome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CIG Matching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/upcoming-</a:t>
            </a:r>
            <a:r>
              <a:rPr lang="en-US" dirty="0" err="1"/>
              <a:t>cheon</a:t>
            </a:r>
            <a:r>
              <a:rPr lang="en-US" dirty="0"/>
              <a:t>-</a:t>
            </a:r>
            <a:r>
              <a:rPr lang="en-US" dirty="0" err="1"/>
              <a:t>il</a:t>
            </a:r>
            <a:r>
              <a:rPr lang="en-US" dirty="0"/>
              <a:t>-</a:t>
            </a:r>
            <a:r>
              <a:rPr lang="en-US" dirty="0" err="1"/>
              <a:t>guk</a:t>
            </a:r>
            <a:r>
              <a:rPr lang="en-US" dirty="0"/>
              <a:t>-matching-orientation-•-nov-8-•-127pm-est-7512/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3"/>
              </a:buBlip>
            </a:pPr>
            <a:r>
              <a:rPr lang="en-US" sz="2400" dirty="0"/>
              <a:t>How to </a:t>
            </a:r>
            <a:r>
              <a:rPr lang="en-US" sz="2400" dirty="0" smtClean="0"/>
              <a:t>apply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/>
              <a:t>Online Blessing Ceremony Application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1800" dirty="0"/>
              <a:t>Connect with local/district </a:t>
            </a:r>
            <a:r>
              <a:rPr lang="en-US" sz="1800" dirty="0" smtClean="0"/>
              <a:t>Pastor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bfm.familyfed.org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4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3"/>
              </a:buBlip>
            </a:pPr>
            <a:r>
              <a:rPr lang="en-US" sz="2000" dirty="0"/>
              <a:t>BFM support for local Blessing Ceremonies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/>
              <a:t>Finances</a:t>
            </a:r>
          </a:p>
          <a:p>
            <a:pPr marL="1146175" lvl="3" indent="-463550">
              <a:spcBef>
                <a:spcPts val="2000"/>
              </a:spcBef>
              <a:buFont typeface="Arial"/>
              <a:buChar char="•"/>
            </a:pPr>
            <a:r>
              <a:rPr lang="en-US" sz="2000" dirty="0"/>
              <a:t>Up to $500 subsidy per individual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/>
              <a:t>Promotion</a:t>
            </a:r>
          </a:p>
          <a:p>
            <a:pPr marL="1146175" lvl="3" indent="-463550">
              <a:spcBef>
                <a:spcPts val="2000"/>
              </a:spcBef>
              <a:buFont typeface="Arial"/>
              <a:buChar char="•"/>
            </a:pPr>
            <a:r>
              <a:rPr lang="en-US" sz="2000" dirty="0"/>
              <a:t>National promotion for local c</a:t>
            </a:r>
            <a:r>
              <a:rPr lang="en-US" sz="2000" dirty="0" smtClean="0"/>
              <a:t>eremonies</a:t>
            </a:r>
          </a:p>
          <a:p>
            <a:pPr marL="1146175" lvl="3" indent="-463550">
              <a:spcBef>
                <a:spcPts val="2000"/>
              </a:spcBef>
              <a:buFont typeface="Arial"/>
              <a:buChar char="•"/>
            </a:pPr>
            <a:r>
              <a:rPr lang="en-US" sz="2000" dirty="0" smtClean="0"/>
              <a:t>Local Blessing webpage (deadline: one week, Nov. 6)</a:t>
            </a:r>
          </a:p>
          <a:p>
            <a:pPr marL="1487488" lvl="4" indent="-463550">
              <a:spcBef>
                <a:spcPts val="2000"/>
              </a:spcBef>
              <a:buFont typeface="Courier New"/>
              <a:buChar char="o"/>
            </a:pPr>
            <a:r>
              <a:rPr lang="en-US" sz="2000" dirty="0" smtClean="0"/>
              <a:t>Email: </a:t>
            </a:r>
            <a:r>
              <a:rPr lang="en-US" sz="2000" dirty="0" err="1" smtClean="0"/>
              <a:t>buyama@unification.org</a:t>
            </a:r>
            <a:endParaRPr lang="en-US" sz="2000" dirty="0"/>
          </a:p>
          <a:p>
            <a:pPr marL="1146175" lvl="3" indent="-463550">
              <a:spcBef>
                <a:spcPts val="2000"/>
              </a:spcBef>
              <a:buFont typeface="Arial"/>
              <a:buChar char="•"/>
            </a:pPr>
            <a:r>
              <a:rPr lang="en-US" sz="2000" dirty="0" smtClean="0"/>
              <a:t>Witnessing tools to invite married couples to the Blessing</a:t>
            </a:r>
          </a:p>
          <a:p>
            <a:pPr marL="1146175" lvl="3" indent="-463550">
              <a:spcBef>
                <a:spcPts val="2000"/>
              </a:spcBef>
              <a:buBlip>
                <a:blip r:embed="rId3"/>
              </a:buBlip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bfm.familyfed.org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</a:t>
            </a:r>
            <a:r>
              <a:rPr lang="en-US" u="sng" dirty="0" smtClean="0"/>
              <a:t>type</a:t>
            </a:r>
            <a:r>
              <a:rPr lang="en-US" dirty="0" smtClean="0"/>
              <a:t> your questions and we will answer them during the Q&amp;A session at the end of the presentation.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Locally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3"/>
              </a:buBlip>
            </a:pPr>
            <a:r>
              <a:rPr lang="en-US" sz="2000" dirty="0" smtClean="0"/>
              <a:t>Holy Wine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dirty="0" smtClean="0"/>
              <a:t>Foundation Day Holy Wine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bfm.familyfed.org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 Offering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$2,000 for individuals who will attend the Blessing Ceremony in the USA</a:t>
            </a:r>
          </a:p>
          <a:p>
            <a:r>
              <a:rPr lang="en-US" dirty="0"/>
              <a:t>$1,500 for individuals who will attend the Blessing Ceremony in Korea</a:t>
            </a:r>
          </a:p>
          <a:p>
            <a:r>
              <a:rPr lang="en-US" dirty="0"/>
              <a:t>$500 for individuals who originally paid $2000 and will attend the Blessing in the USA</a:t>
            </a:r>
          </a:p>
          <a:p>
            <a:r>
              <a:rPr lang="en-US" dirty="0"/>
              <a:t>$600  for individuals who originally paid $2000 and will attend the Blessing in Korea</a:t>
            </a:r>
          </a:p>
          <a:p>
            <a:r>
              <a:rPr lang="en-US" dirty="0"/>
              <a:t>$2,000 for </a:t>
            </a:r>
            <a:r>
              <a:rPr lang="en-US" dirty="0" smtClean="0"/>
              <a:t>Married </a:t>
            </a:r>
            <a:r>
              <a:rPr lang="en-US" dirty="0" err="1"/>
              <a:t>Unificationist</a:t>
            </a:r>
            <a:r>
              <a:rPr lang="en-US" dirty="0"/>
              <a:t> Couples</a:t>
            </a:r>
          </a:p>
          <a:p>
            <a:r>
              <a:rPr lang="en-US" dirty="0"/>
              <a:t>$210 for </a:t>
            </a:r>
            <a:r>
              <a:rPr lang="en-US" dirty="0" smtClean="0"/>
              <a:t>Married </a:t>
            </a:r>
            <a:r>
              <a:rPr lang="en-US" dirty="0"/>
              <a:t>Non-</a:t>
            </a:r>
            <a:r>
              <a:rPr lang="en-US" dirty="0" err="1"/>
              <a:t>Unificationist</a:t>
            </a:r>
            <a:r>
              <a:rPr lang="en-US" dirty="0"/>
              <a:t> Couples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 Offering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/0-blessing-offering/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Verification of Nationality &amp; Visa Status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/required-documents-for-matching-blessing-applications/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Event Coordinator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Ex: </a:t>
            </a:r>
            <a:r>
              <a:rPr lang="en-US" dirty="0"/>
              <a:t>Pastor, Assistant Pastor, Youth Pastor, Sunday Service Coordinator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Co-</a:t>
            </a:r>
            <a:r>
              <a:rPr lang="en-US" dirty="0" smtClean="0"/>
              <a:t>Coordinators</a:t>
            </a:r>
            <a:endParaRPr lang="en-US" sz="2200" dirty="0" smtClean="0"/>
          </a:p>
          <a:p>
            <a:r>
              <a:rPr lang="en-US" sz="2000" dirty="0"/>
              <a:t>Couple Tracker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Support and keep track of couples who will </a:t>
            </a:r>
            <a:r>
              <a:rPr lang="en-US" sz="2000" dirty="0" smtClean="0"/>
              <a:t>participate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Volunteers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Promotion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Ushers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Registration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Decoration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Accommodation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Dinner/Refreshments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Technician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MC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Photographer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Entertainment!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Level 2 Blessing Education: Preparing for Marriage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Requirement for the Blessing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L</a:t>
            </a:r>
            <a:r>
              <a:rPr lang="en-US" dirty="0" smtClean="0"/>
              <a:t>ocal workshop package available soon:</a:t>
            </a:r>
          </a:p>
          <a:p>
            <a:pPr marL="914400" lvl="2" indent="0">
              <a:buNone/>
            </a:pPr>
            <a:r>
              <a:rPr lang="en-US" dirty="0" smtClean="0"/>
              <a:t>1. Awesome presentations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What do I bring to the table?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Matching Smarts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Getting Real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My Heritage, My Legacy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Understanding the Matching Process</a:t>
            </a:r>
          </a:p>
          <a:p>
            <a:pPr marL="914400" lvl="2" indent="0">
              <a:buNone/>
            </a:pPr>
            <a:r>
              <a:rPr lang="en-US" dirty="0" smtClean="0"/>
              <a:t>2. Instructor’s manual</a:t>
            </a:r>
          </a:p>
          <a:p>
            <a:pPr marL="914400" lvl="2" indent="0">
              <a:buNone/>
            </a:pPr>
            <a:r>
              <a:rPr lang="en-US" dirty="0" smtClean="0"/>
              <a:t>3. Supporting documents</a:t>
            </a:r>
          </a:p>
          <a:p>
            <a:pPr marL="914400" lvl="2" indent="0">
              <a:buNone/>
            </a:pPr>
            <a:r>
              <a:rPr lang="en-US" dirty="0" smtClean="0"/>
              <a:t>4. $120 on </a:t>
            </a:r>
            <a:r>
              <a:rPr lang="en-US" dirty="0" err="1" smtClean="0"/>
              <a:t>HSAbooks.com</a:t>
            </a:r>
            <a:r>
              <a:rPr lang="en-US" dirty="0" smtClean="0"/>
              <a:t> ($60 for pastors and ministry leaders)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30 at 2.17.43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30 at 2.17.4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30 at 2.17.53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about </a:t>
            </a:r>
            <a:r>
              <a:rPr lang="en-US" dirty="0"/>
              <a:t>the upcoming Blessing Ceremony</a:t>
            </a:r>
          </a:p>
          <a:p>
            <a:r>
              <a:rPr lang="en-US" dirty="0" smtClean="0"/>
              <a:t>How to prepare </a:t>
            </a:r>
            <a:r>
              <a:rPr lang="en-US" dirty="0"/>
              <a:t>couples for the </a:t>
            </a:r>
            <a:r>
              <a:rPr lang="en-US" dirty="0" smtClean="0"/>
              <a:t>Blessing</a:t>
            </a:r>
          </a:p>
          <a:p>
            <a:r>
              <a:rPr lang="en-US" dirty="0" smtClean="0"/>
              <a:t>How to prepare a local Blessing Ceremony</a:t>
            </a:r>
            <a:endParaRPr lang="en-US" dirty="0"/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30 at 2.18.35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4-10-30 at 2.18.1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4-10-30 at 2.18.31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3" b="563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1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Next Webinar</a:t>
            </a:r>
            <a:br>
              <a:rPr lang="en-US" sz="2800" dirty="0" smtClean="0"/>
            </a:br>
            <a:r>
              <a:rPr lang="en-US" sz="2800" dirty="0" smtClean="0"/>
              <a:t>Conducting a Blessing Ceremony</a:t>
            </a:r>
            <a:br>
              <a:rPr lang="en-US" sz="2800" dirty="0" smtClean="0"/>
            </a:br>
            <a:r>
              <a:rPr lang="en-US" sz="2800" dirty="0" smtClean="0"/>
              <a:t>Dec. 18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Blessing </a:t>
            </a:r>
            <a:r>
              <a:rPr lang="en-US" sz="2400" dirty="0"/>
              <a:t>Ceremony format and schedule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/>
              <a:t>Explanation </a:t>
            </a:r>
            <a:r>
              <a:rPr lang="en-US" sz="2400" dirty="0" smtClean="0"/>
              <a:t>of </a:t>
            </a:r>
            <a:r>
              <a:rPr lang="en-US" sz="2400" dirty="0"/>
              <a:t>Blessing documents and </a:t>
            </a:r>
            <a:r>
              <a:rPr lang="en-US" sz="2400" dirty="0" smtClean="0"/>
              <a:t>items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Distribution of Blessing documents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/>
              <a:t>Testimony from successful Blessing </a:t>
            </a:r>
            <a:r>
              <a:rPr lang="en-US" sz="2400" dirty="0" smtClean="0"/>
              <a:t>Ceremony</a:t>
            </a:r>
            <a:endParaRPr lang="en-US" sz="2400" dirty="0"/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Q&amp;A</a:t>
            </a:r>
          </a:p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/>
              <a:t>Register for the next webinar</a:t>
            </a:r>
            <a:r>
              <a:rPr lang="en-US" sz="2400" smtClean="0"/>
              <a:t>:</a:t>
            </a:r>
            <a:r>
              <a:rPr lang="en-US" sz="2400"/>
              <a:t> </a:t>
            </a:r>
            <a:r>
              <a:rPr lang="en-US" sz="2400"/>
              <a:t>https://www1.gotomeeting.com/register/451862896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Blessing Date – Morning of March 3</a:t>
            </a:r>
            <a:r>
              <a:rPr lang="en-US" baseline="30000" dirty="0" smtClean="0"/>
              <a:t>rd</a:t>
            </a:r>
            <a:r>
              <a:rPr lang="en-US" dirty="0" smtClean="0"/>
              <a:t> in Korea</a:t>
            </a:r>
          </a:p>
          <a:p>
            <a:pPr marL="804863" lvl="2" indent="-463550">
              <a:spcBef>
                <a:spcPts val="2000"/>
              </a:spcBef>
              <a:buFont typeface="Wingdings" charset="2"/>
              <a:buChar char="v"/>
            </a:pPr>
            <a:r>
              <a:rPr lang="en-US" sz="2400" dirty="0"/>
              <a:t>Evening of March 2</a:t>
            </a:r>
            <a:r>
              <a:rPr lang="en-US" sz="2400" baseline="30000" dirty="0"/>
              <a:t>nd</a:t>
            </a:r>
            <a:r>
              <a:rPr lang="en-US" sz="2400" dirty="0"/>
              <a:t> in the U.S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Blessing Application Deadline – Feb. 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Korea Travel Grant Application –</a:t>
            </a:r>
            <a:r>
              <a:rPr lang="en-US" dirty="0"/>
              <a:t> </a:t>
            </a:r>
            <a:r>
              <a:rPr lang="en-US" dirty="0" smtClean="0"/>
              <a:t>Jan 11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Ministry Leaders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/5-ministry-leaders-resources/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Married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Explanation of the 5 Steps to Change of Blood Lineage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/becoming-a-blessed-couple/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</a:t>
            </a:r>
            <a:r>
              <a:rPr lang="en-US" dirty="0" smtClean="0"/>
              <a:t>Matched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Blessing Interview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Matching </a:t>
            </a:r>
            <a:r>
              <a:rPr lang="en-US" dirty="0"/>
              <a:t>Report</a:t>
            </a:r>
          </a:p>
          <a:p>
            <a:pPr>
              <a:spcAft>
                <a:spcPts val="1000"/>
              </a:spcAft>
            </a:pPr>
            <a:r>
              <a:rPr lang="en-US" dirty="0"/>
              <a:t>Individual &amp; Couple Photos </a:t>
            </a:r>
            <a:endParaRPr lang="en-US" dirty="0" smtClean="0"/>
          </a:p>
          <a:p>
            <a:r>
              <a:rPr lang="en-US" dirty="0" smtClean="0"/>
              <a:t>Level 3 Blessing Education: Start Smart!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R</a:t>
            </a:r>
            <a:r>
              <a:rPr lang="en-US" dirty="0" smtClean="0"/>
              <a:t>equirement </a:t>
            </a:r>
            <a:r>
              <a:rPr lang="en-US" dirty="0"/>
              <a:t>for the Blessing</a:t>
            </a:r>
          </a:p>
          <a:p>
            <a:pPr lvl="1">
              <a:buFont typeface="Wingdings" charset="2"/>
              <a:buChar char="v"/>
            </a:pPr>
            <a:r>
              <a:rPr lang="en-US" dirty="0"/>
              <a:t>Designed for couples preparing for </a:t>
            </a:r>
            <a:r>
              <a:rPr lang="en-US" dirty="0" smtClean="0"/>
              <a:t>married life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Participation can be at live Workshops</a:t>
            </a:r>
          </a:p>
          <a:p>
            <a:pPr lvl="3"/>
            <a:r>
              <a:rPr lang="en-US" dirty="0" smtClean="0"/>
              <a:t>Jan</a:t>
            </a:r>
            <a:r>
              <a:rPr lang="en-US" dirty="0"/>
              <a:t>. 9–11 at Bay Area Family Church, </a:t>
            </a:r>
            <a:r>
              <a:rPr lang="en-US" dirty="0" smtClean="0"/>
              <a:t>CA</a:t>
            </a:r>
          </a:p>
          <a:p>
            <a:pPr lvl="3"/>
            <a:r>
              <a:rPr lang="en-US" dirty="0" smtClean="0"/>
              <a:t>Jan</a:t>
            </a:r>
            <a:r>
              <a:rPr lang="en-US" dirty="0"/>
              <a:t>. 23–25 at UTS, </a:t>
            </a:r>
            <a:r>
              <a:rPr lang="en-US" dirty="0" smtClean="0"/>
              <a:t>NY</a:t>
            </a:r>
          </a:p>
          <a:p>
            <a:pPr lvl="3"/>
            <a:r>
              <a:rPr lang="en-US" dirty="0" smtClean="0"/>
              <a:t>Or, Online Course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&amp; Blessing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Matching Candidate Application</a:t>
            </a:r>
          </a:p>
          <a:p>
            <a:r>
              <a:rPr lang="en-US" dirty="0" smtClean="0"/>
              <a:t>2. Matching Report Application</a:t>
            </a:r>
          </a:p>
          <a:p>
            <a:r>
              <a:rPr lang="en-US" dirty="0" smtClean="0"/>
              <a:t>3. Blessing Ceremony Application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Q: “What if a couple is already matched?”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2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&amp; Blessing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bfm.familyfed.org</a:t>
            </a:r>
            <a:r>
              <a:rPr lang="en-US" dirty="0"/>
              <a:t>/online-matching-blessing-application/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bfm.familyfed.org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596</TotalTime>
  <Words>956</Words>
  <Application>Microsoft Macintosh PowerPoint</Application>
  <PresentationFormat>On-screen Show (4:3)</PresentationFormat>
  <Paragraphs>192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Inkwell</vt:lpstr>
      <vt:lpstr>Blessing Prep Support Webinar</vt:lpstr>
      <vt:lpstr>PowerPoint Presentation</vt:lpstr>
      <vt:lpstr>Agenda</vt:lpstr>
      <vt:lpstr>Blessing Timeline</vt:lpstr>
      <vt:lpstr>Ministry Leaders Resources</vt:lpstr>
      <vt:lpstr>Preparing Married Couples</vt:lpstr>
      <vt:lpstr>Preparing Matched Couples</vt:lpstr>
      <vt:lpstr>Matching &amp; Blessing Applications</vt:lpstr>
      <vt:lpstr>Matching &amp; Blessing Application</vt:lpstr>
      <vt:lpstr>How to Apply</vt:lpstr>
      <vt:lpstr>Blessing Ceremony Application</vt:lpstr>
      <vt:lpstr>Blessing Ceremony Application</vt:lpstr>
      <vt:lpstr>Participating in Korea</vt:lpstr>
      <vt:lpstr>Participating in Korea</vt:lpstr>
      <vt:lpstr>Korea Travel Grant</vt:lpstr>
      <vt:lpstr>Cheon Il Guk Matching</vt:lpstr>
      <vt:lpstr>CIG Matching Orientation</vt:lpstr>
      <vt:lpstr>Participating Locally</vt:lpstr>
      <vt:lpstr>Participating Locally</vt:lpstr>
      <vt:lpstr>Participating Locally</vt:lpstr>
      <vt:lpstr>Blessing Offering</vt:lpstr>
      <vt:lpstr>Blessing Offering</vt:lpstr>
      <vt:lpstr>Verification of Nationality &amp; Visa Status</vt:lpstr>
      <vt:lpstr>Creating a Team</vt:lpstr>
      <vt:lpstr>Creating a Team</vt:lpstr>
      <vt:lpstr>Level 2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Webinar Conducting a Blessing Ceremony Dec. 18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Blessing Prep Support Webinar</dc:title>
  <dc:creator>Benjy Uyama</dc:creator>
  <cp:lastModifiedBy>Benjy Uyama</cp:lastModifiedBy>
  <cp:revision>365</cp:revision>
  <dcterms:created xsi:type="dcterms:W3CDTF">2014-10-30T14:42:39Z</dcterms:created>
  <dcterms:modified xsi:type="dcterms:W3CDTF">2014-10-31T19:17:41Z</dcterms:modified>
</cp:coreProperties>
</file>